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0968EED-8983-4899-AE39-B44A3FCFD6FD}" type="datetimeFigureOut">
              <a:rPr lang="hu-HU" smtClean="0"/>
              <a:pPr/>
              <a:t>2023. 03. 16.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B69C6E-F42D-463A-AA99-9CBC65BAD384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43042" y="1785926"/>
            <a:ext cx="6072230" cy="424731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</p:spPr>
        <p:txBody>
          <a:bodyPr wrap="square" lIns="91440" tIns="45720" rIns="91440" bIns="4572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Óvoda nyitogató !</a:t>
            </a:r>
          </a:p>
          <a:p>
            <a:pPr algn="ctr"/>
            <a:endParaRPr lang="hu-H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hu-H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hu-H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hu-H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64294" y="2564904"/>
            <a:ext cx="850112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600" b="1" dirty="0" smtClean="0"/>
          </a:p>
          <a:p>
            <a:r>
              <a:rPr lang="hu-HU" sz="3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Kedves leendő ovisaink és tisztelt </a:t>
            </a:r>
            <a:r>
              <a:rPr lang="hu-HU" sz="3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Szülők!</a:t>
            </a:r>
            <a:endParaRPr lang="hu-HU" sz="3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3600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Szeretnénk megismertetni </a:t>
            </a:r>
            <a:r>
              <a:rPr lang="hu-HU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Veletek </a:t>
            </a:r>
            <a:r>
              <a:rPr lang="hu-HU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szeretett óvodánkat, a gyermeknevelés terén általunk fontosnak tartott szemléletmódunkat, ezek gyakorlatban történő megvalósítását</a:t>
            </a:r>
            <a:r>
              <a:rPr lang="hu-HU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minden </a:t>
            </a:r>
            <a:r>
              <a:rPr lang="hu-HU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napjainkat. </a:t>
            </a:r>
            <a:endParaRPr lang="hu-HU" sz="2400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Ismerjetek hát meg minket, kérdezzetek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bátran! 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 descr="man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0"/>
            <a:ext cx="2228850" cy="1885950"/>
          </a:xfrm>
          <a:prstGeom prst="rect">
            <a:avLst/>
          </a:prstGeom>
        </p:spPr>
      </p:pic>
    </p:spTree>
  </p:cSld>
  <p:clrMapOvr>
    <a:masterClrMapping/>
  </p:clrMapOvr>
  <p:transition advTm="979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8596" y="857232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Óvodánk magyar – horvát nemzetiségi intézmény.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gyermekekkel mindkét nyelven folyamatosan történik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kommunikáció.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 descr="hadrovics_laszlo_nyomarkay_istvan_horvat_magyar_kisszotar-4fabd006c1a99f8c68002440-225x225-resize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60" y="2348880"/>
            <a:ext cx="4714918" cy="4041358"/>
          </a:xfrm>
          <a:prstGeom prst="rect">
            <a:avLst/>
          </a:prstGeom>
        </p:spPr>
      </p:pic>
    </p:spTree>
  </p:cSld>
  <p:clrMapOvr>
    <a:masterClrMapping/>
  </p:clrMapOvr>
  <p:transition advTm="957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0034" y="714356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hagyományőrzés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meghatározza gyermekeink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itt töltött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éveit.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ehet, hogy egy kép erről: 8 ember, álló emberek és belső té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3" y="1412776"/>
            <a:ext cx="27615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96" y="1412776"/>
            <a:ext cx="2471352" cy="2448272"/>
          </a:xfrm>
          <a:prstGeom prst="rect">
            <a:avLst/>
          </a:prstGeom>
        </p:spPr>
      </p:pic>
      <p:pic>
        <p:nvPicPr>
          <p:cNvPr id="2054" name="Picture 6" descr="Nem érhető el leírás a fényképhez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3" y="4159358"/>
            <a:ext cx="2761583" cy="235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096" y="4159358"/>
            <a:ext cx="2483563" cy="238623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50" y="4159358"/>
            <a:ext cx="2648211" cy="23511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951" y="1412776"/>
            <a:ext cx="2648210" cy="2448272"/>
          </a:xfrm>
          <a:prstGeom prst="rect">
            <a:avLst/>
          </a:prstGeom>
        </p:spPr>
      </p:pic>
    </p:spTree>
  </p:cSld>
  <p:clrMapOvr>
    <a:masterClrMapping/>
  </p:clrMapOvr>
  <p:transition advTm="928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7158" y="428604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egészséges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életmód,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étkezés, a sport szeretetének megismertetése megalapozza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kisgyermekeink jövőjét.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Lehet, hogy egy kép erről: 4 ember és me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70" y="1484784"/>
            <a:ext cx="2667027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ehet, hogy egy kép erről: 9 ember, álló emberek és belső té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122" y="1484784"/>
            <a:ext cx="2501342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het, hogy egy kép erről: 1 személy és belső té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70" y="4009062"/>
            <a:ext cx="2667027" cy="24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121" y="4009062"/>
            <a:ext cx="2501343" cy="24442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2" y="4065326"/>
            <a:ext cx="2854865" cy="238801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1484784"/>
            <a:ext cx="2813273" cy="2376263"/>
          </a:xfrm>
          <a:prstGeom prst="rect">
            <a:avLst/>
          </a:prstGeom>
        </p:spPr>
      </p:pic>
    </p:spTree>
  </p:cSld>
  <p:clrMapOvr>
    <a:masterClrMapping/>
  </p:clrMapOvr>
  <p:transition advTm="946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4282" y="714356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játékos tanulás és a munkára nevelés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hangsúlyos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szerepet kap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nálunk.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Lehet, hogy egy kép erről: 5 ember, gyermek, álló emberek és belső té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903" y="1700808"/>
            <a:ext cx="2501446" cy="22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3" y="4087348"/>
            <a:ext cx="2501446" cy="243799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087348"/>
            <a:ext cx="2429438" cy="243568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17" y="1700808"/>
            <a:ext cx="2522631" cy="22469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817" y="4087348"/>
            <a:ext cx="2522631" cy="24356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944" y="1700808"/>
            <a:ext cx="2409357" cy="2205632"/>
          </a:xfrm>
          <a:prstGeom prst="rect">
            <a:avLst/>
          </a:prstGeom>
        </p:spPr>
      </p:pic>
    </p:spTree>
  </p:cSld>
  <p:clrMapOvr>
    <a:masterClrMapping/>
  </p:clrMapOvr>
  <p:transition advTm="951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4282" y="571480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állatok és a természet szeretetére, megóvására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ösztönözzük lurkóinkat.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63" y="1627637"/>
            <a:ext cx="2448272" cy="238004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7" y="4232837"/>
            <a:ext cx="2503362" cy="2292505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188457"/>
            <a:ext cx="2448272" cy="2336887"/>
          </a:xfrm>
          <a:prstGeom prst="rect">
            <a:avLst/>
          </a:prstGeom>
        </p:spPr>
      </p:pic>
      <p:pic>
        <p:nvPicPr>
          <p:cNvPr id="3076" name="Picture 4" descr="Lehet, hogy egy kép erről: 4 ember, gyermek, ülő emberek, álló emberek, kutya és belső té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7" y="1639177"/>
            <a:ext cx="2482473" cy="23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688" y="1605447"/>
            <a:ext cx="1834723" cy="236119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503" y="4232837"/>
            <a:ext cx="2266930" cy="2292505"/>
          </a:xfrm>
          <a:prstGeom prst="rect">
            <a:avLst/>
          </a:prstGeom>
        </p:spPr>
      </p:pic>
    </p:spTree>
  </p:cSld>
  <p:clrMapOvr>
    <a:masterClrMapping/>
  </p:clrMapOvr>
  <p:transition advTm="959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2844" y="285728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Számos közös programmal várjuk a szülőket, hogy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együtt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tevékenykedhessenek gyermekeikkel,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betekinthessenek napjainkba.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73" y="4221088"/>
            <a:ext cx="2642554" cy="21995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3" y="1700808"/>
            <a:ext cx="2665435" cy="22322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4221088"/>
            <a:ext cx="2520281" cy="22158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3" y="4221088"/>
            <a:ext cx="2665435" cy="22322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873" y="1700808"/>
            <a:ext cx="2605004" cy="223224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5" y="1700808"/>
            <a:ext cx="2520281" cy="2232248"/>
          </a:xfrm>
          <a:prstGeom prst="rect">
            <a:avLst/>
          </a:prstGeom>
        </p:spPr>
      </p:pic>
    </p:spTree>
  </p:cSld>
  <p:clrMapOvr>
    <a:masterClrMapping/>
  </p:clrMapOvr>
  <p:transition advTm="953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14480" y="2143116"/>
            <a:ext cx="58476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Köszönjük szépen a </a:t>
            </a:r>
            <a:r>
              <a:rPr lang="hu-H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figyelmet!</a:t>
            </a:r>
            <a:endParaRPr lang="hu-H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4509120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 szeretettel várunk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családias intézményünkbe minden </a:t>
            </a: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leendő kis óvodást és Szülőt!</a:t>
            </a:r>
          </a:p>
          <a:p>
            <a:pPr algn="ctr"/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sz="24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Murakeresztúri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Óvoda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csapata  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hu-HU" sz="24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39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Tú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478</TotalTime>
  <Words>139</Words>
  <Application>Microsoft Office PowerPoint</Application>
  <PresentationFormat>Diavetítés a képernyőre (4:3 oldalarány)</PresentationFormat>
  <Paragraphs>26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Franklin Gothic Book</vt:lpstr>
      <vt:lpstr>Franklin Gothic Medium</vt:lpstr>
      <vt:lpstr>Wingdings</vt:lpstr>
      <vt:lpstr>Wingdings 2</vt:lpstr>
      <vt:lpstr>Túra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Márti</dc:creator>
  <cp:lastModifiedBy>mk.ovoda@freemail.hu</cp:lastModifiedBy>
  <cp:revision>52</cp:revision>
  <dcterms:created xsi:type="dcterms:W3CDTF">2019-04-27T11:58:35Z</dcterms:created>
  <dcterms:modified xsi:type="dcterms:W3CDTF">2023-03-16T19:31:46Z</dcterms:modified>
</cp:coreProperties>
</file>